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15.09.2020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15.09.2020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15.09.2020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15.09.2020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15.09.2020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15.09.2020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15.09.2020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15.09.2020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15.09.2020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15.09.2020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15.09.2020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AF4E631-E630-45B5-B1A0-722A91D07741}" type="datetimeFigureOut">
              <a:rPr lang="tr-TR" smtClean="0"/>
              <a:t>15.09.2020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Bu tez 6 ay kısıtlıdır.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36486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</TotalTime>
  <Words>6</Words>
  <Application>Microsoft Office PowerPoint</Application>
  <PresentationFormat>Ekran Gösterisi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Franklin Gothic Book</vt:lpstr>
      <vt:lpstr>Franklin Gothic Medium</vt:lpstr>
      <vt:lpstr>Wingdings 2</vt:lpstr>
      <vt:lpstr>Gezinti</vt:lpstr>
      <vt:lpstr>Bu tez 6 ay kısıtlıdır.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 tez 6 ay kısıtlıdır.</dc:title>
  <dc:creator>kullnc</dc:creator>
  <cp:lastModifiedBy>SEBNEM BAKICI</cp:lastModifiedBy>
  <cp:revision>2</cp:revision>
  <dcterms:created xsi:type="dcterms:W3CDTF">2019-10-22T09:30:05Z</dcterms:created>
  <dcterms:modified xsi:type="dcterms:W3CDTF">2020-09-15T08:36:17Z</dcterms:modified>
</cp:coreProperties>
</file>