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17" d="100"/>
          <a:sy n="117" d="100"/>
        </p:scale>
        <p:origin x="-23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Başlık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Veri Yer Tutucusu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4E631-E630-45B5-B1A0-722A91D07741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Slayt Numarası Yer Tutucus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79DC3C7-329F-4E16-BBDB-6080E25010D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4E631-E630-45B5-B1A0-722A91D07741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C3C7-329F-4E16-BBDB-6080E25010D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4E631-E630-45B5-B1A0-722A91D07741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C3C7-329F-4E16-BBDB-6080E25010D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aşlık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İçerik Yer Tutucus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Veri Yer Tutucus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4E631-E630-45B5-B1A0-722A91D07741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19" name="Altbilgi Yer Tutucusu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79DC3C7-329F-4E16-BBDB-6080E25010D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Veri Yer Tutucusu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4E631-E630-45B5-B1A0-722A91D07741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11" name="Altbilgi Yer Tutucusu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C3C7-329F-4E16-BBDB-6080E25010D8}" type="slidenum">
              <a:rPr lang="tr-TR" smtClean="0"/>
              <a:t>‹#›</a:t>
            </a:fld>
            <a:endParaRPr lang="tr-TR"/>
          </a:p>
        </p:txBody>
      </p:sp>
      <p:sp>
        <p:nvSpPr>
          <p:cNvPr id="8" name="Başlık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aşlık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İçerik Yer Tutucus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Veri Yer Tutucusu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4E631-E630-45B5-B1A0-722A91D07741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ayt Numarası Yer Tutucus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C3C7-329F-4E16-BBDB-6080E25010D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aşlık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Metin Yer Tutucusu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İçerik Yer Tutucus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Veri Yer Tutucusu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4E631-E630-45B5-B1A0-722A91D07741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79DC3C7-329F-4E16-BBDB-6080E25010D8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şlık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Veri Yer Tutucusu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4E631-E630-45B5-B1A0-722A91D07741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21" name="Altbilgi Yer Tutucusu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C3C7-329F-4E16-BBDB-6080E25010D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4E631-E630-45B5-B1A0-722A91D07741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24" name="Altbilgi Yer Tutucusu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C3C7-329F-4E16-BBDB-6080E25010D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Başlık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Metin Yer Tutucusu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İçerik Yer Tutucus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Veri Yer Tutucus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4E631-E630-45B5-B1A0-722A91D07741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29" name="Altbilgi Yer Tutucusu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C3C7-329F-4E16-BBDB-6080E25010D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sim Yer Tutucusu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4E631-E630-45B5-B1A0-722A91D07741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ayt Numarası Yer Tutucus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C3C7-329F-4E16-BBDB-6080E25010D8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Başlık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Metin Yer Tutucusu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Metin Yer Tutucusu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Veri Yer Tutucusu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AF4E631-E630-45B5-B1A0-722A91D07741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28" name="Altbilgi Yer Tutucusu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79DC3C7-329F-4E16-BBDB-6080E25010D8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Başlık Yer Tutucusu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üz Bağlayıcı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Bu tez 6 ay kısıtlıdır.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36486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</TotalTime>
  <Words>6</Words>
  <Application>Microsoft Office PowerPoint</Application>
  <PresentationFormat>Ekran Gösterisi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Gezinti</vt:lpstr>
      <vt:lpstr>Bu tez 6 ay kısıtlıdır.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 tez 6 ay kısıtlıdır. </dc:title>
  <dc:creator>kullnc</dc:creator>
  <cp:lastModifiedBy>kullnc</cp:lastModifiedBy>
  <cp:revision>1</cp:revision>
  <dcterms:created xsi:type="dcterms:W3CDTF">2019-10-22T09:30:05Z</dcterms:created>
  <dcterms:modified xsi:type="dcterms:W3CDTF">2019-10-23T08:03:50Z</dcterms:modified>
</cp:coreProperties>
</file>